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563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MY ERASMUS+ EXPERIENCE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[Your Name]</a:t>
            </a:r>
            <a:endParaRPr lang="en-US" sz="2000" dirty="0"/>
          </a:p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[Course Title]</a:t>
            </a:r>
            <a:endParaRPr lang="en-US" sz="2000" dirty="0"/>
          </a:p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[Location &amp; Dates]</a:t>
            </a: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563EB"/>
                </a:solidFill>
              </a:rPr>
              <a:t>Cultural Experience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[Share 2-3 sentences about the cultural aspects of your trip - location, people, food, sights]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3200400" y="4114800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66666"/>
                </a:solidFill>
              </a:rPr>
              <a:t>[Add photos if available]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563EB"/>
                </a:solidFill>
              </a:rPr>
              <a:t>International Network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I met educators from: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• [Country 1]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• [Country 2]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• [Country 3]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We exchanged: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• Best practices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• Contact information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• Ideas for future collaboration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7C3A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</a:rPr>
              <a:t>Your Turn!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20040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</a:rPr>
              <a:t>Interested in Erasmus+ professional development?</a:t>
            </a:r>
            <a:endParaRPr lang="en-US" sz="2200" dirty="0"/>
          </a:p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</a:rPr>
              <a:t>Talk to our Erasmus+ coordinator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563EB"/>
                </a:solidFill>
              </a:rPr>
              <a:t>About the Course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0000"/>
                </a:solidFill>
              </a:rPr>
              <a:t>Course: </a:t>
            </a:r>
            <a:pPr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[Insert course title]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0000"/>
                </a:solidFill>
              </a:rPr>
              <a:t>Provider: </a:t>
            </a:r>
            <a:pPr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Educat Academy (OID: E10339100)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2286000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0000"/>
                </a:solidFill>
              </a:rPr>
              <a:t>Location: </a:t>
            </a:r>
            <a:pPr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[Larnaca/Athens/Vilnius]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2743200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0000"/>
                </a:solidFill>
              </a:rPr>
              <a:t>Duration: </a:t>
            </a:r>
            <a:pPr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[X days]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563EB"/>
                </a:solidFill>
              </a:rPr>
              <a:t>Why I Chose This Course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• [Reason 1 - your professional goals]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• [Reason 2 - school needs]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• [Reason 3 - personal interest]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563EB"/>
                </a:solidFill>
              </a:rPr>
              <a:t>Topics We Covered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• [Topic 1]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• [Topic 2]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• [Topic 3]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• [Topic 4]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• [Topic 5]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563EB"/>
                </a:solidFill>
              </a:rPr>
              <a:t>Key Learning #1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[Describe your most important learning point]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2560320"/>
            <a:ext cx="8229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[Add details, examples, or methodology here]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563EB"/>
                </a:solidFill>
              </a:rPr>
              <a:t>Key Learning #2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[Second most important learning]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2560320"/>
            <a:ext cx="8229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[Add details, examples, or methodology]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563EB"/>
                </a:solidFill>
              </a:rPr>
              <a:t>Practical Activity Example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[Describe a specific activity or method you learned]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560320"/>
            <a:ext cx="8229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</a:rPr>
              <a:t>How it works: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</a:rPr>
              <a:t>• [Step 1]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</a:rPr>
              <a:t>• [Step 2]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</a:rPr>
              <a:t>• [Step 3]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563EB"/>
                </a:solidFill>
              </a:rPr>
              <a:t>What I'll Implement in Our School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Immediate (This term):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• [Action 1]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• [Action 2]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Longer-term: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• [Action 3]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• [Action 4]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563EB"/>
                </a:solidFill>
              </a:rPr>
              <a:t>Benefits for Our Students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• [How students will benefit from method 1]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• [How students will benefit from method 2]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• [Expected learning outcomes]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2026-01-24T13:14:57Z</dcterms:created>
  <dcterms:modified xsi:type="dcterms:W3CDTF">2026-01-24T13:14:57Z</dcterms:modified>
</cp:coreProperties>
</file>